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2AE966-736B-404A-A9CE-1F266544C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225" y="800100"/>
            <a:ext cx="6305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5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10</cp:revision>
  <dcterms:created xsi:type="dcterms:W3CDTF">2020-04-17T09:27:58Z</dcterms:created>
  <dcterms:modified xsi:type="dcterms:W3CDTF">2020-04-21T09:22:28Z</dcterms:modified>
</cp:coreProperties>
</file>